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9" r:id="rId6"/>
  </p:sldIdLst>
  <p:sldSz cx="6858000" cy="9144000" type="screen4x3"/>
  <p:notesSz cx="6735763" cy="9866313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682C"/>
    <a:srgbClr val="CCFFCC"/>
    <a:srgbClr val="CCFFFF"/>
    <a:srgbClr val="00CC00"/>
    <a:srgbClr val="0000CC"/>
    <a:srgbClr val="009999"/>
    <a:srgbClr val="F2B800"/>
    <a:srgbClr val="474B53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04" autoAdjust="0"/>
  </p:normalViewPr>
  <p:slideViewPr>
    <p:cSldViewPr snapToGrid="0" showGuides="1">
      <p:cViewPr>
        <p:scale>
          <a:sx n="75" d="100"/>
          <a:sy n="75" d="100"/>
        </p:scale>
        <p:origin x="2026" y="-101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30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5030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r">
              <a:defRPr sz="1300"/>
            </a:lvl1pPr>
          </a:lstStyle>
          <a:p>
            <a:pPr rtl="0"/>
            <a:fld id="{E5986495-5158-4CFA-9BAC-146FADB0B66C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2024/5/13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l">
              <a:defRPr sz="13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r">
              <a:defRPr sz="1300"/>
            </a:lvl1pPr>
          </a:lstStyle>
          <a:p>
            <a:pPr rtl="0"/>
            <a:fld id="{8869D12F-E8AC-48C0-8B1F-BD566648D8E6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30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5030"/>
          </a:xfrm>
          <a:prstGeom prst="rect">
            <a:avLst/>
          </a:prstGeom>
        </p:spPr>
        <p:txBody>
          <a:bodyPr vert="horz" lIns="94847" tIns="47424" rIns="94847" bIns="47424" rtlCol="0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D18E4DE-3C50-4BE2-8286-A70D6F2576E3}" type="datetime1">
              <a:rPr lang="ja-JP" altLang="en-US" smtClean="0"/>
              <a:pPr/>
              <a:t>2024/5/13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1900"/>
            <a:ext cx="24971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7" tIns="47424" rIns="94847" bIns="47424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47" tIns="47424" rIns="94847" bIns="47424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l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5028"/>
          </a:xfrm>
          <a:prstGeom prst="rect">
            <a:avLst/>
          </a:prstGeom>
        </p:spPr>
        <p:txBody>
          <a:bodyPr vert="horz" lIns="94847" tIns="47424" rIns="94847" bIns="47424" rtlCol="0" anchor="b"/>
          <a:lstStyle>
            <a:lvl1pPr algn="r">
              <a:defRPr sz="13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8136092-2EDF-47BF-99B1-B87430F95B70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9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8136092-2EDF-47BF-99B1-B87430F95B70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タイトル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 rtlCol="0">
            <a:noAutofit/>
          </a:bodyPr>
          <a:lstStyle>
            <a:lvl1pPr algn="r">
              <a:defRPr sz="31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 dirty="0"/>
              <a:t>インフォグラフィック</a:t>
            </a:r>
            <a:br>
              <a:rPr lang="ja-JP" altLang="en-US" noProof="0" dirty="0"/>
            </a:br>
            <a:r>
              <a:rPr lang="ja-JP" altLang="en-US" noProof="0" dirty="0"/>
              <a:t>要素</a:t>
            </a:r>
            <a:r>
              <a:rPr lang="en-US" altLang="ja-JP" noProof="0" dirty="0"/>
              <a:t>:</a:t>
            </a:r>
          </a:p>
        </p:txBody>
      </p:sp>
      <p:sp>
        <p:nvSpPr>
          <p:cNvPr id="254" name="テキスト プレースホルダー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 rtlCol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 rtl="0"/>
            <a:r>
              <a:rPr lang="ja-JP" altLang="en-US" noProof="0" dirty="0"/>
              <a:t>複数の人</a:t>
            </a:r>
          </a:p>
        </p:txBody>
      </p:sp>
      <p:sp>
        <p:nvSpPr>
          <p:cNvPr id="251" name="長方形 165">
            <a:extLst>
              <a:ext uri="{FF2B5EF4-FFF2-40B4-BE49-F238E27FC236}">
                <a16:creationId xmlns:a16="http://schemas.microsoft.com/office/drawing/2014/main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ja-JP" altLang="en-US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20XX/MM/DD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075BE66-B004-4B62-93B5-6C3A07EE5DE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rug@pref-hp.nobeoka.miyazaki.jp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hyperlink" Target="https://us02web.zoom.us/meeting/register/tZAkcOigrD8qGd0GKGkarNw37eQnT_ZzdTaA#/registr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44715" y="1312560"/>
            <a:ext cx="5980158" cy="1261884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のべおかレジメンセミナー</a:t>
            </a:r>
            <a:endParaRPr kumimoji="1" lang="en-US" altLang="ja-JP" sz="3600" b="1" dirty="0">
              <a:solidFill>
                <a:schemeClr val="accent4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２０２４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6961" y="842816"/>
            <a:ext cx="58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特定薬剤管理指導加算２・連携充実加算算定のための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448833" y="2721200"/>
            <a:ext cx="596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　</a:t>
            </a:r>
            <a:r>
              <a:rPr kumimoji="1"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　１９：００～２０：３０</a:t>
            </a:r>
            <a:endParaRPr kumimoji="1"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40939A4-2AE9-4280-9D4D-74B567BFC965}"/>
              </a:ext>
            </a:extLst>
          </p:cNvPr>
          <p:cNvSpPr txBox="1"/>
          <p:nvPr/>
        </p:nvSpPr>
        <p:spPr>
          <a:xfrm>
            <a:off x="757414" y="3372559"/>
            <a:ext cx="5796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※WEB</a:t>
            </a:r>
            <a:r>
              <a:rPr kumimoji="1" lang="ja-JP" altLang="en-US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会議ツール「</a:t>
            </a:r>
            <a:r>
              <a:rPr kumimoji="1" lang="en-US" altLang="ja-JP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Zoom</a:t>
            </a:r>
            <a:r>
              <a:rPr kumimoji="1" lang="ja-JP" altLang="en-US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」を使ったオンラインセミナーとなります。</a:t>
            </a:r>
            <a:endParaRPr kumimoji="1" lang="en-US" altLang="ja-JP" sz="1400" b="1" dirty="0">
              <a:solidFill>
                <a:schemeClr val="tx2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95000"/>
                    <a:lumOff val="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事前参加登録が必要です。</a:t>
            </a:r>
            <a:endParaRPr kumimoji="1" lang="ja-JP" altLang="en-US" sz="1400" b="1" dirty="0">
              <a:solidFill>
                <a:schemeClr val="tx2">
                  <a:lumMod val="95000"/>
                  <a:lumOff val="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1038B59-D7D3-49D7-8817-D066DB03CF72}"/>
              </a:ext>
            </a:extLst>
          </p:cNvPr>
          <p:cNvSpPr txBox="1"/>
          <p:nvPr/>
        </p:nvSpPr>
        <p:spPr>
          <a:xfrm>
            <a:off x="1675218" y="3996377"/>
            <a:ext cx="3503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</a:t>
            </a:r>
            <a:r>
              <a:rPr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EB3B1E2-B07C-468E-BE84-35404E1D01CF}"/>
              </a:ext>
            </a:extLst>
          </p:cNvPr>
          <p:cNvSpPr txBox="1"/>
          <p:nvPr/>
        </p:nvSpPr>
        <p:spPr>
          <a:xfrm>
            <a:off x="4426868" y="8484011"/>
            <a:ext cx="242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主催：宮崎県立延岡病院薬剤部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2781"/>
            <a:ext cx="6858000" cy="47320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1870"/>
            <a:ext cx="6858000" cy="47320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42" y="1916257"/>
            <a:ext cx="1189292" cy="806736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159976" y="4458042"/>
            <a:ext cx="6586487" cy="3972165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あいさつ　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薬剤部　部長　河野　和子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当院における連携充実加算算定の取り組みについて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薬剤部　技師　酒井　康介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ja-JP" altLang="en-US" b="1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婦人科がん</a:t>
            </a:r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治療について</a:t>
            </a:r>
            <a:r>
              <a:rPr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仮</a:t>
            </a:r>
            <a:r>
              <a:rPr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r"/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産婦人科医員（仮）　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　具体的なレジメンと副作用についてｰ婦人科がんｰ</a:t>
            </a:r>
            <a:r>
              <a:rPr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仮</a:t>
            </a:r>
            <a:r>
              <a:rPr lang="en-US" altLang="ja-JP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algn="r"/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薬剤部　主任技師　神薗　奈津子</a:t>
            </a:r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　質疑応答</a:t>
            </a:r>
            <a:endParaRPr lang="ja-JP" altLang="en-US" sz="20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70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333905" y="463181"/>
            <a:ext cx="6214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受講申し込み方法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425663" y="2291628"/>
            <a:ext cx="5993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・・・・・・・・・・・・・・・・・・・・・・・・・・・・・・・・・・・・・・・・・・・・・・・・・・・・・・・</a:t>
            </a:r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172370" y="2684040"/>
            <a:ext cx="6566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注意事項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①ミーティング登録画面にて必要事項を入力し、登録をお願いします。</a:t>
            </a:r>
            <a:endParaRPr kumimoji="1" lang="en-US" altLang="ja-JP" sz="16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学校名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には、所属施設を入力してください。</a:t>
            </a:r>
            <a:endParaRPr kumimoji="1" lang="en-US" altLang="ja-JP" sz="16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304799" y="5859537"/>
            <a:ext cx="6238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②当日の入室は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分前からを予定しています。</a:t>
            </a:r>
            <a:endParaRPr kumimoji="1" lang="en-US" altLang="ja-JP" sz="16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5373" y="6191879"/>
            <a:ext cx="6214254" cy="461665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受講申し込み締切：</a:t>
            </a:r>
            <a:r>
              <a:rPr kumimoji="1"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2400" b="1" dirty="0">
                <a:solidFill>
                  <a:schemeClr val="accent4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sz="2400" b="1" dirty="0">
              <a:solidFill>
                <a:schemeClr val="accent4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306724" y="6740171"/>
            <a:ext cx="6238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名までの受付とします。あらかじめ御了承ください。</a:t>
            </a:r>
            <a:endParaRPr kumimoji="1" lang="en-US" altLang="ja-JP" sz="16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1456004" y="7114997"/>
            <a:ext cx="51229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問合せ先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宮崎県立延岡病院　薬剤部</a:t>
            </a:r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担当：日髙、神薗、酒井</a:t>
            </a:r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：（</a:t>
            </a:r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0982</a:t>
            </a:r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32-6181</a:t>
            </a:r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（代表）</a:t>
            </a:r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Email:</a:t>
            </a:r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drug@pref-hp.nobeoka.miyazaki.jp</a:t>
            </a:r>
            <a:endParaRPr kumimoji="1" lang="en-US" altLang="ja-JP" sz="16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病院</a:t>
            </a:r>
            <a:r>
              <a:rPr kumimoji="1" lang="en-US" altLang="ja-JP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WEB</a:t>
            </a:r>
            <a:r>
              <a:rPr kumimoji="1" lang="ja-JP" altLang="en-US" sz="160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600" u="sng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https://nobeoka-kenbyo.jp</a:t>
            </a:r>
            <a:endParaRPr kumimoji="1" lang="en-US" altLang="ja-JP" sz="1400" u="sng" dirty="0">
              <a:solidFill>
                <a:schemeClr val="accent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7FD04D4-398E-474A-8942-B08ABEC5E6BD}"/>
              </a:ext>
            </a:extLst>
          </p:cNvPr>
          <p:cNvSpPr txBox="1"/>
          <p:nvPr/>
        </p:nvSpPr>
        <p:spPr>
          <a:xfrm>
            <a:off x="304798" y="1089506"/>
            <a:ext cx="4144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または右記</a:t>
            </a:r>
            <a:r>
              <a:rPr kumimoji="1" lang="en-US" altLang="ja-JP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コードから必要事項を入力の上、</a:t>
            </a:r>
            <a:r>
              <a: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事前参加登録</a:t>
            </a:r>
            <a:r>
              <a:rPr kumimoji="1" lang="ja-JP" altLang="en-US" sz="16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をしてください。</a:t>
            </a:r>
            <a:endParaRPr kumimoji="1" lang="en-US" altLang="ja-JP" sz="16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4798" y="1615016"/>
            <a:ext cx="43889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r>
              <a:rPr lang="en-US" altLang="ja-JP" sz="1800" u="sng" dirty="0">
                <a:solidFill>
                  <a:schemeClr val="accent4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600" u="sng" dirty="0">
                <a:solidFill>
                  <a:schemeClr val="accent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https://us02web.zoom.us/meeting/register/tZItduihrjIoEtcOylVuv26cSIEVZwdWi-YT</a:t>
            </a:r>
            <a:endParaRPr lang="en-US" altLang="ja-JP" sz="1600" dirty="0">
              <a:solidFill>
                <a:schemeClr val="accent4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0" y="12443"/>
            <a:ext cx="6858000" cy="47320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" y="8719302"/>
            <a:ext cx="6858000" cy="47320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A26AC1E-755F-4084-8A43-48E1089C90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2358" y="544027"/>
            <a:ext cx="2029227" cy="202922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913E28D-9079-4B94-8FCC-428CA1BCC5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779" y="3533411"/>
            <a:ext cx="4589415" cy="228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25799"/>
      </p:ext>
    </p:extLst>
  </p:cSld>
  <p:clrMapOvr>
    <a:masterClrMapping/>
  </p:clrMapOvr>
</p:sld>
</file>

<file path=ppt/theme/theme1.xml><?xml version="1.0" encoding="utf-8"?>
<a:theme xmlns:a="http://schemas.openxmlformats.org/drawingml/2006/main" name="インフォグラフィック 人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4308473_TF00006817.potx" id="{5E724FFE-F4E0-4D1D-AED4-98463ACE9ECC}" vid="{EF92DC8F-6C75-42DA-A020-EC7EBD5754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869DD2-6DAE-4073-9A49-70408BA9C39E}">
  <ds:schemaRefs>
    <ds:schemaRef ds:uri="http://purl.org/dc/elements/1.1/"/>
    <ds:schemaRef ds:uri="http://schemas.microsoft.com/office/2006/metadata/properties"/>
    <ds:schemaRef ds:uri="16c05727-aa75-4e4a-9b5f-8a80a1165891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1C8030-C763-4DEC-8A85-7E3C05FA77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B07F76-0210-4B18-9205-EFE382D59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人の画像</Template>
  <TotalTime>0</TotalTime>
  <Words>350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BIZ UDゴシック</vt:lpstr>
      <vt:lpstr>Meiryo UI</vt:lpstr>
      <vt:lpstr>ＭＳ Ｐゴシック</vt:lpstr>
      <vt:lpstr>Arial</vt:lpstr>
      <vt:lpstr>インフォグラフィック 人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2019-08-22T14:21:30Z</dcterms:created>
  <dcterms:modified xsi:type="dcterms:W3CDTF">2024-05-13T07:43:23Z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